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67" r:id="rId4"/>
    <p:sldId id="258" r:id="rId5"/>
    <p:sldId id="272" r:id="rId6"/>
    <p:sldId id="273" r:id="rId7"/>
    <p:sldId id="259" r:id="rId8"/>
    <p:sldId id="270" r:id="rId9"/>
    <p:sldId id="262" r:id="rId10"/>
    <p:sldId id="263" r:id="rId11"/>
    <p:sldId id="274" r:id="rId12"/>
    <p:sldId id="265" r:id="rId13"/>
    <p:sldId id="275" r:id="rId14"/>
    <p:sldId id="276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888" autoAdjust="0"/>
    <p:restoredTop sz="94586" autoAdjust="0"/>
  </p:normalViewPr>
  <p:slideViewPr>
    <p:cSldViewPr>
      <p:cViewPr varScale="1">
        <p:scale>
          <a:sx n="62" d="100"/>
          <a:sy n="62" d="100"/>
        </p:scale>
        <p:origin x="-437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642EAE7-9C1E-4238-8C73-21B1E6CBD323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A67430A-ABF1-4387-87CA-2153D6D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EAE7-9C1E-4238-8C73-21B1E6CBD323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430A-ABF1-4387-87CA-2153D6D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EAE7-9C1E-4238-8C73-21B1E6CBD323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430A-ABF1-4387-87CA-2153D6D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642EAE7-9C1E-4238-8C73-21B1E6CBD323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A67430A-ABF1-4387-87CA-2153D6D05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642EAE7-9C1E-4238-8C73-21B1E6CBD323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A67430A-ABF1-4387-87CA-2153D6D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EAE7-9C1E-4238-8C73-21B1E6CBD323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430A-ABF1-4387-87CA-2153D6D05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EAE7-9C1E-4238-8C73-21B1E6CBD323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430A-ABF1-4387-87CA-2153D6D05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642EAE7-9C1E-4238-8C73-21B1E6CBD323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A67430A-ABF1-4387-87CA-2153D6D05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EAE7-9C1E-4238-8C73-21B1E6CBD323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430A-ABF1-4387-87CA-2153D6D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642EAE7-9C1E-4238-8C73-21B1E6CBD323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A67430A-ABF1-4387-87CA-2153D6D05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642EAE7-9C1E-4238-8C73-21B1E6CBD323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A67430A-ABF1-4387-87CA-2153D6D05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642EAE7-9C1E-4238-8C73-21B1E6CBD323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A67430A-ABF1-4387-87CA-2153D6D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2071678"/>
            <a:ext cx="6858048" cy="1285884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</a:rPr>
              <a:t>Mariinskiy theatre</a:t>
            </a:r>
            <a:br>
              <a:rPr lang="en-US" sz="3200" dirty="0" smtClean="0">
                <a:solidFill>
                  <a:schemeClr val="accent1"/>
                </a:solidFill>
              </a:rPr>
            </a:br>
            <a:r>
              <a:rPr lang="en-US" sz="3200" dirty="0" smtClean="0">
                <a:solidFill>
                  <a:schemeClr val="accent1"/>
                </a:solidFill>
              </a:rPr>
              <a:t>              </a:t>
            </a:r>
            <a:r>
              <a:rPr lang="en-US" sz="2000" dirty="0" smtClean="0">
                <a:solidFill>
                  <a:schemeClr val="accent1"/>
                </a:solidFill>
              </a:rPr>
              <a:t>by </a:t>
            </a:r>
            <a:r>
              <a:rPr lang="en-US" sz="2000" dirty="0" err="1" smtClean="0">
                <a:solidFill>
                  <a:schemeClr val="accent1"/>
                </a:solidFill>
              </a:rPr>
              <a:t>Mishakova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Agata</a:t>
            </a:r>
            <a:endParaRPr lang="ru-RU" sz="20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42476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b="1" dirty="0" smtClean="0"/>
              <a:t>The monogram   has got first letters of the names Maria </a:t>
            </a:r>
            <a:r>
              <a:rPr lang="en-US" sz="3100" b="1" dirty="0" err="1" smtClean="0"/>
              <a:t>Alexandrovna</a:t>
            </a:r>
            <a:r>
              <a:rPr lang="en-US" sz="3100" b="1" dirty="0" smtClean="0"/>
              <a:t> and Alexander the Sec</a:t>
            </a:r>
            <a:r>
              <a:rPr lang="en-US" sz="3100" dirty="0" smtClean="0"/>
              <a:t>ond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Содержимое 3" descr="2640155_original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85918" y="2000240"/>
            <a:ext cx="5500726" cy="4857760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At the beginning of the Great Patriotic  War  the theatre group </a:t>
            </a:r>
            <a:r>
              <a:rPr lang="en-US" sz="2400" dirty="0" err="1" smtClean="0"/>
              <a:t>evacusted</a:t>
            </a:r>
            <a:r>
              <a:rPr lang="en-US" sz="2400" dirty="0" smtClean="0"/>
              <a:t> to Perm</a:t>
            </a:r>
            <a:endParaRPr lang="ru-RU" sz="2400" dirty="0"/>
          </a:p>
        </p:txBody>
      </p:sp>
      <p:pic>
        <p:nvPicPr>
          <p:cNvPr id="4" name="Содержимое 3" descr="27204635.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643050"/>
            <a:ext cx="8501090" cy="52425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 the moment </a:t>
            </a:r>
            <a:r>
              <a:rPr lang="en-US" dirty="0" err="1" smtClean="0"/>
              <a:t>Mariinsky</a:t>
            </a:r>
            <a:r>
              <a:rPr lang="en-US" dirty="0" smtClean="0"/>
              <a:t> theatre has got the Second Stage</a:t>
            </a:r>
            <a:r>
              <a:rPr lang="ru-RU" dirty="0" smtClean="0"/>
              <a:t>.</a:t>
            </a:r>
            <a:r>
              <a:rPr lang="en-US" dirty="0" smtClean="0"/>
              <a:t>It was opened on the May 2</a:t>
            </a:r>
            <a:r>
              <a:rPr lang="en-US" baseline="30000" dirty="0" smtClean="0"/>
              <a:t>nd</a:t>
            </a:r>
            <a:r>
              <a:rPr lang="en-US" dirty="0" smtClean="0"/>
              <a:t>,2013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Содержимое 5" descr="mariinka_diamon_schmitt_b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1571611"/>
            <a:ext cx="8358246" cy="5129873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ca7abb0d22ea30927f44de7cfd515b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-25462" y="0"/>
            <a:ext cx="916946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466926498_1edd3a126c_o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8286776" cy="3423725"/>
          </a:xfrm>
        </p:spPr>
      </p:pic>
      <p:pic>
        <p:nvPicPr>
          <p:cNvPr id="5" name="Содержимое 3" descr="bestteatre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29000"/>
            <a:ext cx="8715404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7467600" cy="4572032"/>
          </a:xfrm>
        </p:spPr>
        <p:txBody>
          <a:bodyPr>
            <a:normAutofit/>
          </a:bodyPr>
          <a:lstStyle/>
          <a:p>
            <a:r>
              <a:rPr lang="en-US" dirty="0" smtClean="0"/>
              <a:t> I developed  five rules for young people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en-US" sz="2200" b="1" u="sng" dirty="0" smtClean="0"/>
              <a:t>WHY VISIT THEATRES?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en-US" sz="2200" dirty="0" smtClean="0"/>
              <a:t> Visiting theatres we: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en-US" sz="2200" b="1" dirty="0" smtClean="0"/>
              <a:t>1. discover history and culture;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en-US" sz="2200" b="1" dirty="0" smtClean="0"/>
              <a:t>2. watch the same  classical plays as our grandfathers and grandmothers  and get a connection with a  family in the past;</a:t>
            </a:r>
            <a:br>
              <a:rPr lang="en-US" sz="2200" b="1" dirty="0" smtClean="0"/>
            </a:br>
            <a:r>
              <a:rPr lang="en-US" sz="2200" b="1" dirty="0" smtClean="0"/>
              <a:t>3. develop our creative skills and imagination;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en-US" sz="2200" b="1" dirty="0" smtClean="0"/>
              <a:t>4.watch  acting of talented professional actors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5.</a:t>
            </a:r>
            <a:r>
              <a:rPr lang="en-US" sz="2200" b="1" dirty="0" smtClean="0"/>
              <a:t>relax and feel the atmosphere of peace  and happiness, get a rid of everyday life problems.</a:t>
            </a:r>
            <a:endParaRPr lang="ru-RU" sz="22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rigi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858280" cy="6858000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429264"/>
            <a:ext cx="7143800" cy="114300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Mariinsky</a:t>
            </a:r>
            <a:r>
              <a:rPr lang="en-US" dirty="0" smtClean="0"/>
              <a:t> theatre  is the oldest and the most famous Russian theatre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793-mariinskii-teatr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929718" cy="542926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7467600" cy="15001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Mariinskiy theatre is named </a:t>
            </a:r>
            <a:r>
              <a:rPr lang="en-US" sz="2200" dirty="0" smtClean="0"/>
              <a:t>AFTER </a:t>
            </a:r>
            <a:r>
              <a:rPr lang="en-US" dirty="0" smtClean="0"/>
              <a:t>Empress Maria </a:t>
            </a:r>
            <a:r>
              <a:rPr lang="en-US" dirty="0" err="1" smtClean="0"/>
              <a:t>Alexandrovna</a:t>
            </a:r>
            <a:r>
              <a:rPr lang="ru-RU" dirty="0" smtClean="0"/>
              <a:t>,</a:t>
            </a:r>
            <a:r>
              <a:rPr lang="en-US" dirty="0" smtClean="0"/>
              <a:t>the wife of </a:t>
            </a:r>
            <a:r>
              <a:rPr lang="en-US" sz="2200" dirty="0" smtClean="0"/>
              <a:t>THE</a:t>
            </a:r>
            <a:r>
              <a:rPr lang="en-US" dirty="0" smtClean="0"/>
              <a:t> Tsar Alexander the Second</a:t>
            </a:r>
            <a:r>
              <a:rPr lang="ru-RU" dirty="0" smtClean="0"/>
              <a:t>.</a:t>
            </a:r>
            <a:endParaRPr lang="ru-RU" sz="2200" dirty="0"/>
          </a:p>
        </p:txBody>
      </p:sp>
      <p:pic>
        <p:nvPicPr>
          <p:cNvPr id="2050" name="Picture 2" descr="C:\Documents and Settings\user\Рабочий стол\АЛЛА\для Аллы2\1857-maria-alexandrovna-by-2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14488"/>
            <a:ext cx="4667819" cy="514351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theatre name has changed through the history and political situation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6" name="Содержимое 5" descr="0_136d34_e3e4ba9c_XXXL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571612"/>
            <a:ext cx="9144000" cy="52863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In 1738 the Sankt-Petersburg Ballet School was founded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" name="Содержимое 3" descr="Agrippina-Vaganova-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643050"/>
            <a:ext cx="5929322" cy="5209954"/>
          </a:xfrm>
        </p:spPr>
      </p:pic>
      <p:pic>
        <p:nvPicPr>
          <p:cNvPr id="5" name="Содержимое 3" descr="vaganov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4887" y="1643050"/>
            <a:ext cx="3179114" cy="5214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639080" cy="12747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interesting fact that orchestra pit was found under the old floor after the reconstruction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8ca7abb0d22ea30927f44de7cfd515b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500174"/>
            <a:ext cx="8786842" cy="5357826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82726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Famous ballerinas as Anna </a:t>
            </a:r>
            <a:r>
              <a:rPr lang="en-US" sz="2400" dirty="0" err="1" smtClean="0"/>
              <a:t>Pavlova</a:t>
            </a:r>
            <a:r>
              <a:rPr lang="ru-RU" sz="2400" dirty="0" smtClean="0"/>
              <a:t>,</a:t>
            </a:r>
            <a:r>
              <a:rPr lang="en-US" sz="2400" dirty="0" smtClean="0"/>
              <a:t>Matilda </a:t>
            </a:r>
            <a:r>
              <a:rPr lang="en-US" sz="2400" dirty="0" err="1" smtClean="0"/>
              <a:t>Kchecinskaya</a:t>
            </a:r>
            <a:r>
              <a:rPr lang="ru-RU" sz="2400" dirty="0" smtClean="0"/>
              <a:t>,</a:t>
            </a:r>
            <a:r>
              <a:rPr lang="en-US" sz="2400" dirty="0" smtClean="0"/>
              <a:t>etc</a:t>
            </a:r>
            <a:r>
              <a:rPr lang="ru-RU" sz="2400" dirty="0" smtClean="0"/>
              <a:t>…</a:t>
            </a:r>
            <a:r>
              <a:rPr lang="en-US" sz="2400" dirty="0" smtClean="0"/>
              <a:t>danced and performed on the theatre stage</a:t>
            </a:r>
            <a:endParaRPr lang="ru-RU" sz="2400" dirty="0"/>
          </a:p>
        </p:txBody>
      </p:sp>
      <p:pic>
        <p:nvPicPr>
          <p:cNvPr id="4" name="Содержимое 3" descr="00000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984375"/>
            <a:ext cx="3259333" cy="4873625"/>
          </a:xfrm>
        </p:spPr>
      </p:pic>
      <p:pic>
        <p:nvPicPr>
          <p:cNvPr id="5" name="Содержимое 3" descr="Vaganova 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1984375"/>
            <a:ext cx="3481161" cy="4873625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Theatre’</a:t>
            </a:r>
            <a:r>
              <a:rPr lang="ru-RU" dirty="0" smtClean="0"/>
              <a:t> </a:t>
            </a:r>
            <a:r>
              <a:rPr lang="en-US" dirty="0" smtClean="0"/>
              <a:t>s interior was red and golden</a:t>
            </a:r>
            <a:r>
              <a:rPr lang="ru-RU" dirty="0" smtClean="0"/>
              <a:t>.</a:t>
            </a:r>
            <a:r>
              <a:rPr lang="en-US" dirty="0" smtClean="0"/>
              <a:t>Nowadays the Mariinskiy Theatre interior is blue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428736"/>
            <a:ext cx="8786842" cy="5429264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357</TotalTime>
  <Words>150</Words>
  <Application>Microsoft Office PowerPoint</Application>
  <PresentationFormat>Экран (4:3)</PresentationFormat>
  <Paragraphs>12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Mariinskiy theatre               by Mishakova Agata</vt:lpstr>
      <vt:lpstr>Слайд 2</vt:lpstr>
      <vt:lpstr>Mariinsky theatre  is the oldest and the most famous Russian theatre.</vt:lpstr>
      <vt:lpstr>Mariinskiy theatre is named AFTER Empress Maria Alexandrovna,the wife of THE Tsar Alexander the Second.</vt:lpstr>
      <vt:lpstr>The theatre name has changed through the history and political situation.</vt:lpstr>
      <vt:lpstr>In 1738 the Sankt-Petersburg Ballet School was founded.</vt:lpstr>
      <vt:lpstr>The interesting fact that orchestra pit was found under the old floor after the reconstruction.</vt:lpstr>
      <vt:lpstr>Famous ballerinas as Anna Pavlova,Matilda Kchecinskaya,etc…danced and performed on the theatre stage</vt:lpstr>
      <vt:lpstr>Theatre’ s interior was red and golden.Nowadays the Mariinskiy Theatre interior is blue.</vt:lpstr>
      <vt:lpstr>       The monogram   has got first letters of the names Maria Alexandrovna and Alexander the Second.</vt:lpstr>
      <vt:lpstr>At the beginning of the Great Patriotic  War  the theatre group evacusted to Perm</vt:lpstr>
      <vt:lpstr>At the moment Mariinsky theatre has got the Second Stage.It was opened on the May 2nd,2013.</vt:lpstr>
      <vt:lpstr>Слайд 13</vt:lpstr>
      <vt:lpstr>Слайд 14</vt:lpstr>
      <vt:lpstr> I developed  five rules for young people: WHY VISIT THEATRES?  Visiting theatres we: 1. discover history and culture; 2. watch the same  classical plays as our grandfathers and grandmothers  and get a connection with a  family in the past; 3. develop our creative skills and imagination; 4.watch  acting of talented professional actors 5.relax and feel the atmosphere of peace  and happiness, get a rid of everyday life problems.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Mariinsky theatre               by Mishakova Agata</dc:title>
  <dc:creator>user</dc:creator>
  <cp:lastModifiedBy>user</cp:lastModifiedBy>
  <cp:revision>28</cp:revision>
  <dcterms:created xsi:type="dcterms:W3CDTF">2017-02-28T13:29:50Z</dcterms:created>
  <dcterms:modified xsi:type="dcterms:W3CDTF">2017-03-02T15:13:14Z</dcterms:modified>
</cp:coreProperties>
</file>